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DB04CD-6352-41A8-86E0-6B6458182D46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AD9E7-1393-478C-8945-D55F9AC453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82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AD9E7-1393-478C-8945-D55F9AC453B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694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ㅇㅇㅇㅇ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AD9E7-1393-478C-8945-D55F9AC453B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151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AD9E7-1393-478C-8945-D55F9AC453B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389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ㅇㅇ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AD9E7-1393-478C-8945-D55F9AC453B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361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AD9E7-1393-478C-8945-D55F9AC453B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939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7078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482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70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731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432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44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541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902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735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9121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100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0A05899E-4311-4D8A-8264-FC7795701C63}" type="datetimeFigureOut">
              <a:rPr lang="ko-KR" altLang="en-US" smtClean="0"/>
              <a:t>09-30 (Tue)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CB2C1A21-18A4-4229-9A3D-2405FBA7E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9017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vekick | Divekick Wiki | Fandom">
            <a:extLst>
              <a:ext uri="{FF2B5EF4-FFF2-40B4-BE49-F238E27FC236}">
                <a16:creationId xmlns:a16="http://schemas.microsoft.com/office/drawing/2014/main" id="{C4AB22A6-66A7-1AEF-CEAA-A64BFB79E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95275"/>
            <a:ext cx="6858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AA1A26-674B-E11A-B23B-3B7923E84895}"/>
              </a:ext>
            </a:extLst>
          </p:cNvPr>
          <p:cNvSpPr txBox="1"/>
          <p:nvPr/>
        </p:nvSpPr>
        <p:spPr>
          <a:xfrm>
            <a:off x="0" y="6460093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미디어디자인공학과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2022190008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김성하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C93294-6492-1CB3-F8F5-2ABCBC536629}"/>
              </a:ext>
            </a:extLst>
          </p:cNvPr>
          <p:cNvSpPr txBox="1"/>
          <p:nvPr/>
        </p:nvSpPr>
        <p:spPr>
          <a:xfrm>
            <a:off x="347662" y="3916918"/>
            <a:ext cx="61626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컨셉</a:t>
            </a: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 두개의 버튼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다이브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킥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만을 사용하는 극도로 단순화된 조작체계의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2D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격투 게임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복잡한 커맨드 입력 없이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순수하게 타이밍과 거리조절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심리전을 통해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상대방의 체력을 깎아 승리하는 것을 목표로 함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402270-CD8B-78A6-7170-40F8A42DFDDB}"/>
              </a:ext>
            </a:extLst>
          </p:cNvPr>
          <p:cNvSpPr txBox="1"/>
          <p:nvPr/>
        </p:nvSpPr>
        <p:spPr>
          <a:xfrm>
            <a:off x="6443662" y="3916918"/>
            <a:ext cx="61626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재미 요소</a:t>
            </a: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낮은 진입장벽과 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깊이있는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심리전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-Easy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to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learn,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Hard to master.</a:t>
            </a:r>
          </a:p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 라운드가 매우 빠르게 끝나기 때문에 가볍게 여러 판 가능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0339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88"/>
    </mc:Choice>
    <mc:Fallback xmlns="">
      <p:transition spd="slow" advTm="3128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BBF366-B729-8738-DDFC-D51E4A5EF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BB3BB4F-FC05-6051-C906-038E3BE3E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292" y="776091"/>
            <a:ext cx="7859415" cy="44150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6C10A8-190D-75EB-D525-A7A029F505FB}"/>
              </a:ext>
            </a:extLst>
          </p:cNvPr>
          <p:cNvSpPr txBox="1"/>
          <p:nvPr/>
        </p:nvSpPr>
        <p:spPr>
          <a:xfrm>
            <a:off x="3014661" y="129760"/>
            <a:ext cx="6162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시작 화면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D6012D-8E9A-F722-B2ED-B86F0F2F35EE}"/>
              </a:ext>
            </a:extLst>
          </p:cNvPr>
          <p:cNvSpPr txBox="1"/>
          <p:nvPr/>
        </p:nvSpPr>
        <p:spPr>
          <a:xfrm>
            <a:off x="3014661" y="5191125"/>
            <a:ext cx="61626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 대전 시작 메뉴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게임 종료 메뉴 구현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플레이어는 키보드 입력으로 메뉴 선택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422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11"/>
    </mc:Choice>
    <mc:Fallback xmlns="">
      <p:transition spd="slow" advTm="871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43E0B-19F4-8603-E3F3-8084A4F44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41BD7F-7C57-78BD-F906-2218616A508C}"/>
              </a:ext>
            </a:extLst>
          </p:cNvPr>
          <p:cNvSpPr txBox="1"/>
          <p:nvPr/>
        </p:nvSpPr>
        <p:spPr>
          <a:xfrm>
            <a:off x="3014661" y="129760"/>
            <a:ext cx="6162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선택 화면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8CFCB4-A9DF-195E-32AB-E30239745C17}"/>
              </a:ext>
            </a:extLst>
          </p:cNvPr>
          <p:cNvSpPr txBox="1"/>
          <p:nvPr/>
        </p:nvSpPr>
        <p:spPr>
          <a:xfrm>
            <a:off x="3014661" y="5191125"/>
            <a:ext cx="61626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5~6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종의 캐릭터 구현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키보드 입력으로 캐릭터 선택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82C8004-5A98-31FD-AD4D-2EC30A2FA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291" y="775586"/>
            <a:ext cx="7859414" cy="441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125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2"/>
    </mc:Choice>
    <mc:Fallback xmlns="">
      <p:transition spd="slow" advTm="648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DA0D2-74EC-BAE2-CC9B-B9C8098CC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1649AD4-AB51-F3D2-543B-063267E4F545}"/>
              </a:ext>
            </a:extLst>
          </p:cNvPr>
          <p:cNvSpPr txBox="1"/>
          <p:nvPr/>
        </p:nvSpPr>
        <p:spPr>
          <a:xfrm>
            <a:off x="3014661" y="5191125"/>
            <a:ext cx="616267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화면의 양 끝에서 두 플레이어가 마주봄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중앙 상단에는 라운드 스코어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양 끝에는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체력바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표시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먼저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라운드를 승리하는 쪽이 최종 승리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125DDD8-331E-32F0-27F6-ABCD69715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288" y="776091"/>
            <a:ext cx="7859419" cy="44150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BE35EF-FE37-A7AF-2921-4DC95FD6B7AD}"/>
              </a:ext>
            </a:extLst>
          </p:cNvPr>
          <p:cNvSpPr txBox="1"/>
          <p:nvPr/>
        </p:nvSpPr>
        <p:spPr>
          <a:xfrm>
            <a:off x="3014661" y="129760"/>
            <a:ext cx="6162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전투 화면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5843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31"/>
    </mc:Choice>
    <mc:Fallback xmlns="">
      <p:transition spd="slow" advTm="1073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926716-2F13-66C1-F9ED-A1FFB8B720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8BF882-014C-A894-E9B6-C42AF5F28D93}"/>
              </a:ext>
            </a:extLst>
          </p:cNvPr>
          <p:cNvSpPr txBox="1"/>
          <p:nvPr/>
        </p:nvSpPr>
        <p:spPr>
          <a:xfrm>
            <a:off x="3014661" y="129760"/>
            <a:ext cx="6162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승자 판정 화면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CB9BBD-77B6-8B46-059F-26524B2008C5}"/>
              </a:ext>
            </a:extLst>
          </p:cNvPr>
          <p:cNvSpPr txBox="1"/>
          <p:nvPr/>
        </p:nvSpPr>
        <p:spPr>
          <a:xfrm>
            <a:off x="3014661" y="5191125"/>
            <a:ext cx="61626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시간의 경과에 따른 랭크 부여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승자 캐릭터의 일러스트 및 승리문구 출력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E215DC2-CE5E-E7F3-1E7C-0869EF827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291" y="776091"/>
            <a:ext cx="7859414" cy="4415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12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83"/>
    </mc:Choice>
    <mc:Fallback xmlns="">
      <p:transition spd="slow" advTm="758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C10A8-2833-CB39-8E02-D7D348375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7AA670C-1105-0C44-E173-B1B6CF0E50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698020"/>
              </p:ext>
            </p:extLst>
          </p:nvPr>
        </p:nvGraphicFramePr>
        <p:xfrm>
          <a:off x="0" y="0"/>
          <a:ext cx="12192001" cy="68580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66813">
                  <a:extLst>
                    <a:ext uri="{9D8B030D-6E8A-4147-A177-3AD203B41FA5}">
                      <a16:colId xmlns:a16="http://schemas.microsoft.com/office/drawing/2014/main" val="680042823"/>
                    </a:ext>
                  </a:extLst>
                </a:gridCol>
                <a:gridCol w="1500188">
                  <a:extLst>
                    <a:ext uri="{9D8B030D-6E8A-4147-A177-3AD203B41FA5}">
                      <a16:colId xmlns:a16="http://schemas.microsoft.com/office/drawing/2014/main" val="317759983"/>
                    </a:ext>
                  </a:extLst>
                </a:gridCol>
                <a:gridCol w="3286125">
                  <a:extLst>
                    <a:ext uri="{9D8B030D-6E8A-4147-A177-3AD203B41FA5}">
                      <a16:colId xmlns:a16="http://schemas.microsoft.com/office/drawing/2014/main" val="1266720846"/>
                    </a:ext>
                  </a:extLst>
                </a:gridCol>
                <a:gridCol w="6238875">
                  <a:extLst>
                    <a:ext uri="{9D8B030D-6E8A-4147-A177-3AD203B41FA5}">
                      <a16:colId xmlns:a16="http://schemas.microsoft.com/office/drawing/2014/main" val="3858665813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주요 개발 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목표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079844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10/13 ~ 10/19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기획 구체화 및 리소스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프로젝트 구조 설계 및 리소스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이미지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사운드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수집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947539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10/20 ~ 10/26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배경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게임루프 구성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배경 및 바닥 구성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창 생성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507239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10/27 ~ 11/02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플레이어블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캐릭터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캐릭터 화면에 띄우기 및 좌우반전 처리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3682910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11/03 ~ 11/09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20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다이브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20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다이브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입력 시 점프하는 메커니즘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820751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11/10 ~ 11/16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킥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스킬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킥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입력 시 발차기 하는 메커니즘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055491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11/17 ~ 11/23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충돌 처리 및 승패 판정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발과 상대 몸의 충돌 판정 구현 및 라운드 승리 처리방식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863739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11/24 ~ 11/30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 상태 및 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타이틀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게임오버 등 게임 상태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라운드 스코어 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표시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065805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12/01 ~ 12/07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사운드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이펙트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타격음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및 </a:t>
                      </a:r>
                      <a:r>
                        <a:rPr lang="ko-KR" altLang="en-US" sz="20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배경음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히트 이펙트 등 시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청각효과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3151372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12/08 ~ 12/14</a:t>
                      </a:r>
                      <a:endParaRPr lang="ko-KR" altLang="en-US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최종 디버깅 및 발표준비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버그 수정 및 최종 테스트</a:t>
                      </a:r>
                      <a:r>
                        <a:rPr lang="en-US" altLang="ko-KR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이후 발표 준비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8489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38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15"/>
    </mc:Choice>
    <mc:Fallback xmlns="">
      <p:transition spd="slow" advTm="25515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324</Words>
  <Application>Microsoft Office PowerPoint</Application>
  <PresentationFormat>와이드스크린</PresentationFormat>
  <Paragraphs>73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맑은 고딕</vt:lpstr>
      <vt:lpstr>배달의민족 주아</vt:lpstr>
      <vt:lpstr>Aptos</vt:lpstr>
      <vt:lpstr>Aptos Display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김성하(2022190008)</dc:creator>
  <cp:lastModifiedBy>김성하(2022190008)</cp:lastModifiedBy>
  <cp:revision>3</cp:revision>
  <dcterms:created xsi:type="dcterms:W3CDTF">2025-09-30T10:38:40Z</dcterms:created>
  <dcterms:modified xsi:type="dcterms:W3CDTF">2025-09-30T11:35:52Z</dcterms:modified>
</cp:coreProperties>
</file>

<file path=docProps/thumbnail.jpeg>
</file>